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60" r:id="rId2"/>
    <p:sldId id="261" r:id="rId3"/>
    <p:sldId id="262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18E5C7-AB27-4729-94CC-27FEEF14E9E3}" v="2" dt="2024-11-23T11:05:12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13" autoAdjust="0"/>
  </p:normalViewPr>
  <p:slideViewPr>
    <p:cSldViewPr snapToGrid="0">
      <p:cViewPr>
        <p:scale>
          <a:sx n="25" d="100"/>
          <a:sy n="25" d="100"/>
        </p:scale>
        <p:origin x="3300" y="1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 Rong" userId="3a274cbc4615dbb6" providerId="LiveId" clId="{49D6AEA6-9ABE-44E6-A854-7F04918F0663}"/>
    <pc:docChg chg="undo custSel delSld modSld">
      <pc:chgData name="Yi Rong" userId="3a274cbc4615dbb6" providerId="LiveId" clId="{49D6AEA6-9ABE-44E6-A854-7F04918F0663}" dt="2024-10-23T07:36:55.851" v="42" actId="14100"/>
      <pc:docMkLst>
        <pc:docMk/>
      </pc:docMkLst>
      <pc:sldChg chg="del">
        <pc:chgData name="Yi Rong" userId="3a274cbc4615dbb6" providerId="LiveId" clId="{49D6AEA6-9ABE-44E6-A854-7F04918F0663}" dt="2024-10-23T07:31:57.484" v="0" actId="47"/>
        <pc:sldMkLst>
          <pc:docMk/>
          <pc:sldMk cId="1155125290" sldId="256"/>
        </pc:sldMkLst>
      </pc:sldChg>
      <pc:sldChg chg="addSp modSp mod">
        <pc:chgData name="Yi Rong" userId="3a274cbc4615dbb6" providerId="LiveId" clId="{49D6AEA6-9ABE-44E6-A854-7F04918F0663}" dt="2024-10-23T07:36:55.851" v="42" actId="14100"/>
        <pc:sldMkLst>
          <pc:docMk/>
          <pc:sldMk cId="2843689910" sldId="257"/>
        </pc:sldMkLst>
        <pc:spChg chg="add mod">
          <ac:chgData name="Yi Rong" userId="3a274cbc4615dbb6" providerId="LiveId" clId="{49D6AEA6-9ABE-44E6-A854-7F04918F0663}" dt="2024-10-23T07:36:55.851" v="42" actId="14100"/>
          <ac:spMkLst>
            <pc:docMk/>
            <pc:sldMk cId="2843689910" sldId="257"/>
            <ac:spMk id="3" creationId="{0A4F94EE-1C07-8824-E89B-5DCE9EE1BB3C}"/>
          </ac:spMkLst>
        </pc:spChg>
        <pc:spChg chg="add mod">
          <ac:chgData name="Yi Rong" userId="3a274cbc4615dbb6" providerId="LiveId" clId="{49D6AEA6-9ABE-44E6-A854-7F04918F0663}" dt="2024-10-23T07:36:39.174" v="41" actId="14100"/>
          <ac:spMkLst>
            <pc:docMk/>
            <pc:sldMk cId="2843689910" sldId="257"/>
            <ac:spMk id="7" creationId="{8A1339EB-01C1-39DC-B3CE-4B3EFD6677A9}"/>
          </ac:spMkLst>
        </pc:spChg>
        <pc:spChg chg="add mod">
          <ac:chgData name="Yi Rong" userId="3a274cbc4615dbb6" providerId="LiveId" clId="{49D6AEA6-9ABE-44E6-A854-7F04918F0663}" dt="2024-10-23T07:36:18.961" v="39" actId="14100"/>
          <ac:spMkLst>
            <pc:docMk/>
            <pc:sldMk cId="2843689910" sldId="257"/>
            <ac:spMk id="9" creationId="{449ACAB1-6722-C9C9-C099-56E174ECE9A3}"/>
          </ac:spMkLst>
        </pc:spChg>
        <pc:spChg chg="add mod">
          <ac:chgData name="Yi Rong" userId="3a274cbc4615dbb6" providerId="LiveId" clId="{49D6AEA6-9ABE-44E6-A854-7F04918F0663}" dt="2024-10-23T07:36:24.779" v="40" actId="14100"/>
          <ac:spMkLst>
            <pc:docMk/>
            <pc:sldMk cId="2843689910" sldId="257"/>
            <ac:spMk id="10" creationId="{A03C8257-5CA4-1BB6-7390-5ACCF41D1793}"/>
          </ac:spMkLst>
        </pc:spChg>
        <pc:spChg chg="add mod">
          <ac:chgData name="Yi Rong" userId="3a274cbc4615dbb6" providerId="LiveId" clId="{49D6AEA6-9ABE-44E6-A854-7F04918F0663}" dt="2024-10-23T07:36:18.961" v="39" actId="14100"/>
          <ac:spMkLst>
            <pc:docMk/>
            <pc:sldMk cId="2843689910" sldId="257"/>
            <ac:spMk id="11" creationId="{1B113D50-A1B8-2B75-56BD-419A81F9B7D5}"/>
          </ac:spMkLst>
        </pc:spChg>
        <pc:picChg chg="mod">
          <ac:chgData name="Yi Rong" userId="3a274cbc4615dbb6" providerId="LiveId" clId="{49D6AEA6-9ABE-44E6-A854-7F04918F0663}" dt="2024-10-23T07:36:18.961" v="39" actId="14100"/>
          <ac:picMkLst>
            <pc:docMk/>
            <pc:sldMk cId="2843689910" sldId="257"/>
            <ac:picMk id="2" creationId="{885935B4-0991-42C0-A5E4-A636823D463B}"/>
          </ac:picMkLst>
        </pc:picChg>
        <pc:picChg chg="mod">
          <ac:chgData name="Yi Rong" userId="3a274cbc4615dbb6" providerId="LiveId" clId="{49D6AEA6-9ABE-44E6-A854-7F04918F0663}" dt="2024-10-23T07:36:18.961" v="39" actId="14100"/>
          <ac:picMkLst>
            <pc:docMk/>
            <pc:sldMk cId="2843689910" sldId="257"/>
            <ac:picMk id="4" creationId="{B34681A4-00F2-5611-08CF-18E8FE2BE000}"/>
          </ac:picMkLst>
        </pc:picChg>
        <pc:picChg chg="mod">
          <ac:chgData name="Yi Rong" userId="3a274cbc4615dbb6" providerId="LiveId" clId="{49D6AEA6-9ABE-44E6-A854-7F04918F0663}" dt="2024-10-23T07:36:18.961" v="39" actId="14100"/>
          <ac:picMkLst>
            <pc:docMk/>
            <pc:sldMk cId="2843689910" sldId="257"/>
            <ac:picMk id="5" creationId="{0DDC1D41-235A-6482-2D68-9778A005D3C4}"/>
          </ac:picMkLst>
        </pc:picChg>
        <pc:picChg chg="mod">
          <ac:chgData name="Yi Rong" userId="3a274cbc4615dbb6" providerId="LiveId" clId="{49D6AEA6-9ABE-44E6-A854-7F04918F0663}" dt="2024-10-23T07:36:18.961" v="39" actId="14100"/>
          <ac:picMkLst>
            <pc:docMk/>
            <pc:sldMk cId="2843689910" sldId="257"/>
            <ac:picMk id="6" creationId="{63FD8C22-DF5E-D61A-029E-1E42DFC0ADAA}"/>
          </ac:picMkLst>
        </pc:picChg>
        <pc:picChg chg="mod">
          <ac:chgData name="Yi Rong" userId="3a274cbc4615dbb6" providerId="LiveId" clId="{49D6AEA6-9ABE-44E6-A854-7F04918F0663}" dt="2024-10-23T07:36:18.961" v="39" actId="14100"/>
          <ac:picMkLst>
            <pc:docMk/>
            <pc:sldMk cId="2843689910" sldId="257"/>
            <ac:picMk id="8" creationId="{E3795755-9D5F-849C-DADB-32AE61846D90}"/>
          </ac:picMkLst>
        </pc:picChg>
      </pc:sldChg>
    </pc:docChg>
  </pc:docChgLst>
  <pc:docChgLst>
    <pc:chgData name="Yi Rong" userId="3a274cbc4615dbb6" providerId="LiveId" clId="{1A9F8AE0-C223-4E58-916D-331E99F42CDF}"/>
    <pc:docChg chg="undo custSel addSld delSld modSld">
      <pc:chgData name="Yi Rong" userId="3a274cbc4615dbb6" providerId="LiveId" clId="{1A9F8AE0-C223-4E58-916D-331E99F42CDF}" dt="2024-11-11T08:01:17.188" v="104" actId="1076"/>
      <pc:docMkLst>
        <pc:docMk/>
      </pc:docMkLst>
      <pc:sldChg chg="modSp add del mod">
        <pc:chgData name="Yi Rong" userId="3a274cbc4615dbb6" providerId="LiveId" clId="{1A9F8AE0-C223-4E58-916D-331E99F42CDF}" dt="2024-11-10T17:08:47.135" v="34" actId="1076"/>
        <pc:sldMkLst>
          <pc:docMk/>
          <pc:sldMk cId="2843689910" sldId="257"/>
        </pc:sldMkLst>
        <pc:picChg chg="mod">
          <ac:chgData name="Yi Rong" userId="3a274cbc4615dbb6" providerId="LiveId" clId="{1A9F8AE0-C223-4E58-916D-331E99F42CDF}" dt="2024-11-10T17:08:47.135" v="34" actId="1076"/>
          <ac:picMkLst>
            <pc:docMk/>
            <pc:sldMk cId="2843689910" sldId="257"/>
            <ac:picMk id="4" creationId="{B34681A4-00F2-5611-08CF-18E8FE2BE000}"/>
          </ac:picMkLst>
        </pc:picChg>
      </pc:sldChg>
      <pc:sldChg chg="addSp delSp modSp add del mod setBg">
        <pc:chgData name="Yi Rong" userId="3a274cbc4615dbb6" providerId="LiveId" clId="{1A9F8AE0-C223-4E58-916D-331E99F42CDF}" dt="2024-11-10T17:10:44.322" v="55" actId="732"/>
        <pc:sldMkLst>
          <pc:docMk/>
          <pc:sldMk cId="3549860427" sldId="258"/>
        </pc:sldMkLst>
        <pc:spChg chg="del">
          <ac:chgData name="Yi Rong" userId="3a274cbc4615dbb6" providerId="LiveId" clId="{1A9F8AE0-C223-4E58-916D-331E99F42CDF}" dt="2024-11-10T17:08:28.747" v="6" actId="478"/>
          <ac:spMkLst>
            <pc:docMk/>
            <pc:sldMk cId="3549860427" sldId="258"/>
            <ac:spMk id="3" creationId="{E614D17D-E473-6437-A4C4-1D90703C2068}"/>
          </ac:spMkLst>
        </pc:spChg>
        <pc:spChg chg="del">
          <ac:chgData name="Yi Rong" userId="3a274cbc4615dbb6" providerId="LiveId" clId="{1A9F8AE0-C223-4E58-916D-331E99F42CDF}" dt="2024-11-10T17:08:28.747" v="6" actId="478"/>
          <ac:spMkLst>
            <pc:docMk/>
            <pc:sldMk cId="3549860427" sldId="258"/>
            <ac:spMk id="7" creationId="{D9C480C2-CBD0-6D92-52C9-CC502BE3B091}"/>
          </ac:spMkLst>
        </pc:spChg>
        <pc:spChg chg="del">
          <ac:chgData name="Yi Rong" userId="3a274cbc4615dbb6" providerId="LiveId" clId="{1A9F8AE0-C223-4E58-916D-331E99F42CDF}" dt="2024-11-10T17:08:28.747" v="6" actId="478"/>
          <ac:spMkLst>
            <pc:docMk/>
            <pc:sldMk cId="3549860427" sldId="258"/>
            <ac:spMk id="9" creationId="{9C3AC741-87B5-EEA3-D052-79A8469E8F52}"/>
          </ac:spMkLst>
        </pc:spChg>
        <pc:spChg chg="del">
          <ac:chgData name="Yi Rong" userId="3a274cbc4615dbb6" providerId="LiveId" clId="{1A9F8AE0-C223-4E58-916D-331E99F42CDF}" dt="2024-11-10T17:08:28.747" v="6" actId="478"/>
          <ac:spMkLst>
            <pc:docMk/>
            <pc:sldMk cId="3549860427" sldId="258"/>
            <ac:spMk id="10" creationId="{56B70155-48E1-445F-35C1-6EF8662BD37D}"/>
          </ac:spMkLst>
        </pc:spChg>
        <pc:spChg chg="del">
          <ac:chgData name="Yi Rong" userId="3a274cbc4615dbb6" providerId="LiveId" clId="{1A9F8AE0-C223-4E58-916D-331E99F42CDF}" dt="2024-11-10T17:08:28.747" v="6" actId="478"/>
          <ac:spMkLst>
            <pc:docMk/>
            <pc:sldMk cId="3549860427" sldId="258"/>
            <ac:spMk id="11" creationId="{DF10A6CC-5D04-AB1C-1FCE-1B77F7AA53A9}"/>
          </ac:spMkLst>
        </pc:spChg>
        <pc:spChg chg="add del">
          <ac:chgData name="Yi Rong" userId="3a274cbc4615dbb6" providerId="LiveId" clId="{1A9F8AE0-C223-4E58-916D-331E99F42CDF}" dt="2024-11-10T17:08:38.047" v="19" actId="26606"/>
          <ac:spMkLst>
            <pc:docMk/>
            <pc:sldMk cId="3549860427" sldId="258"/>
            <ac:spMk id="26" creationId="{42A4FC2C-047E-45A5-965D-8E1E3BF09BC6}"/>
          </ac:spMkLst>
        </pc:spChg>
        <pc:picChg chg="del">
          <ac:chgData name="Yi Rong" userId="3a274cbc4615dbb6" providerId="LiveId" clId="{1A9F8AE0-C223-4E58-916D-331E99F42CDF}" dt="2024-11-10T17:08:28.747" v="6" actId="478"/>
          <ac:picMkLst>
            <pc:docMk/>
            <pc:sldMk cId="3549860427" sldId="258"/>
            <ac:picMk id="2" creationId="{D9962346-DB83-C245-5939-76F84F64F844}"/>
          </ac:picMkLst>
        </pc:picChg>
        <pc:picChg chg="del">
          <ac:chgData name="Yi Rong" userId="3a274cbc4615dbb6" providerId="LiveId" clId="{1A9F8AE0-C223-4E58-916D-331E99F42CDF}" dt="2024-11-10T17:08:28.747" v="6" actId="478"/>
          <ac:picMkLst>
            <pc:docMk/>
            <pc:sldMk cId="3549860427" sldId="258"/>
            <ac:picMk id="4" creationId="{E4B9CFC3-EA91-CBDD-0637-CD6446CCE33E}"/>
          </ac:picMkLst>
        </pc:picChg>
        <pc:picChg chg="del">
          <ac:chgData name="Yi Rong" userId="3a274cbc4615dbb6" providerId="LiveId" clId="{1A9F8AE0-C223-4E58-916D-331E99F42CDF}" dt="2024-11-10T17:08:28.747" v="6" actId="478"/>
          <ac:picMkLst>
            <pc:docMk/>
            <pc:sldMk cId="3549860427" sldId="258"/>
            <ac:picMk id="5" creationId="{6D95E675-3D54-B9A7-C258-5D6503DCB5EC}"/>
          </ac:picMkLst>
        </pc:picChg>
        <pc:picChg chg="del">
          <ac:chgData name="Yi Rong" userId="3a274cbc4615dbb6" providerId="LiveId" clId="{1A9F8AE0-C223-4E58-916D-331E99F42CDF}" dt="2024-11-10T17:08:28.747" v="6" actId="478"/>
          <ac:picMkLst>
            <pc:docMk/>
            <pc:sldMk cId="3549860427" sldId="258"/>
            <ac:picMk id="6" creationId="{40901DD3-D5F8-ED00-8EFD-A2508E008AEA}"/>
          </ac:picMkLst>
        </pc:picChg>
        <pc:picChg chg="del">
          <ac:chgData name="Yi Rong" userId="3a274cbc4615dbb6" providerId="LiveId" clId="{1A9F8AE0-C223-4E58-916D-331E99F42CDF}" dt="2024-11-10T17:08:28.747" v="6" actId="478"/>
          <ac:picMkLst>
            <pc:docMk/>
            <pc:sldMk cId="3549860427" sldId="258"/>
            <ac:picMk id="8" creationId="{F148FCF3-0F27-4293-BEE8-B9B3B0B2CDAC}"/>
          </ac:picMkLst>
        </pc:picChg>
        <pc:picChg chg="add mod ord">
          <ac:chgData name="Yi Rong" userId="3a274cbc4615dbb6" providerId="LiveId" clId="{1A9F8AE0-C223-4E58-916D-331E99F42CDF}" dt="2024-11-10T17:10:07.621" v="50" actId="1076"/>
          <ac:picMkLst>
            <pc:docMk/>
            <pc:sldMk cId="3549860427" sldId="258"/>
            <ac:picMk id="13" creationId="{8966CE8B-49B9-C04B-CBBD-AB3D8ADB9362}"/>
          </ac:picMkLst>
        </pc:picChg>
        <pc:picChg chg="add mod">
          <ac:chgData name="Yi Rong" userId="3a274cbc4615dbb6" providerId="LiveId" clId="{1A9F8AE0-C223-4E58-916D-331E99F42CDF}" dt="2024-11-10T17:08:59.389" v="35" actId="1076"/>
          <ac:picMkLst>
            <pc:docMk/>
            <pc:sldMk cId="3549860427" sldId="258"/>
            <ac:picMk id="15" creationId="{BD0A5072-4375-7072-8F74-7E179D845A1C}"/>
          </ac:picMkLst>
        </pc:picChg>
        <pc:picChg chg="add mod ord modCrop">
          <ac:chgData name="Yi Rong" userId="3a274cbc4615dbb6" providerId="LiveId" clId="{1A9F8AE0-C223-4E58-916D-331E99F42CDF}" dt="2024-11-10T17:10:21.118" v="52" actId="732"/>
          <ac:picMkLst>
            <pc:docMk/>
            <pc:sldMk cId="3549860427" sldId="258"/>
            <ac:picMk id="17" creationId="{DB1095B4-8C08-B159-6FDE-2656F344B170}"/>
          </ac:picMkLst>
        </pc:picChg>
        <pc:picChg chg="add mod">
          <ac:chgData name="Yi Rong" userId="3a274cbc4615dbb6" providerId="LiveId" clId="{1A9F8AE0-C223-4E58-916D-331E99F42CDF}" dt="2024-11-10T17:10:35.069" v="54" actId="1076"/>
          <ac:picMkLst>
            <pc:docMk/>
            <pc:sldMk cId="3549860427" sldId="258"/>
            <ac:picMk id="19" creationId="{6574A12F-36B4-F700-41D0-08E4A6796595}"/>
          </ac:picMkLst>
        </pc:picChg>
        <pc:picChg chg="add mod ord modCrop">
          <ac:chgData name="Yi Rong" userId="3a274cbc4615dbb6" providerId="LiveId" clId="{1A9F8AE0-C223-4E58-916D-331E99F42CDF}" dt="2024-11-10T17:10:44.322" v="55" actId="732"/>
          <ac:picMkLst>
            <pc:docMk/>
            <pc:sldMk cId="3549860427" sldId="258"/>
            <ac:picMk id="21" creationId="{3C8CC9BE-FC73-CB6D-EAF3-1D958CCDD6A3}"/>
          </ac:picMkLst>
        </pc:picChg>
      </pc:sldChg>
      <pc:sldChg chg="del">
        <pc:chgData name="Yi Rong" userId="3a274cbc4615dbb6" providerId="LiveId" clId="{1A9F8AE0-C223-4E58-916D-331E99F42CDF}" dt="2024-11-10T17:08:16.952" v="0" actId="47"/>
        <pc:sldMkLst>
          <pc:docMk/>
          <pc:sldMk cId="3796919210" sldId="258"/>
        </pc:sldMkLst>
      </pc:sldChg>
      <pc:sldChg chg="del">
        <pc:chgData name="Yi Rong" userId="3a274cbc4615dbb6" providerId="LiveId" clId="{1A9F8AE0-C223-4E58-916D-331E99F42CDF}" dt="2024-11-10T17:08:17.297" v="1" actId="47"/>
        <pc:sldMkLst>
          <pc:docMk/>
          <pc:sldMk cId="2514039458" sldId="259"/>
        </pc:sldMkLst>
      </pc:sldChg>
      <pc:sldChg chg="addSp modSp add mod">
        <pc:chgData name="Yi Rong" userId="3a274cbc4615dbb6" providerId="LiveId" clId="{1A9F8AE0-C223-4E58-916D-331E99F42CDF}" dt="2024-11-10T17:14:43.012" v="73" actId="732"/>
        <pc:sldMkLst>
          <pc:docMk/>
          <pc:sldMk cId="2996312492" sldId="259"/>
        </pc:sldMkLst>
        <pc:picChg chg="add mod">
          <ac:chgData name="Yi Rong" userId="3a274cbc4615dbb6" providerId="LiveId" clId="{1A9F8AE0-C223-4E58-916D-331E99F42CDF}" dt="2024-11-10T17:14:11.492" v="68" actId="571"/>
          <ac:picMkLst>
            <pc:docMk/>
            <pc:sldMk cId="2996312492" sldId="259"/>
            <ac:picMk id="2" creationId="{C907CC3F-150B-1FD0-2C4B-5E3CE00EAD19}"/>
          </ac:picMkLst>
        </pc:picChg>
        <pc:picChg chg="add mod">
          <ac:chgData name="Yi Rong" userId="3a274cbc4615dbb6" providerId="LiveId" clId="{1A9F8AE0-C223-4E58-916D-331E99F42CDF}" dt="2024-11-10T17:14:11.492" v="68" actId="571"/>
          <ac:picMkLst>
            <pc:docMk/>
            <pc:sldMk cId="2996312492" sldId="259"/>
            <ac:picMk id="3" creationId="{B6134458-12AB-2EAC-C3AC-C3DDA012EC1F}"/>
          </ac:picMkLst>
        </pc:picChg>
        <pc:picChg chg="add mod">
          <ac:chgData name="Yi Rong" userId="3a274cbc4615dbb6" providerId="LiveId" clId="{1A9F8AE0-C223-4E58-916D-331E99F42CDF}" dt="2024-11-10T17:14:11.492" v="68" actId="571"/>
          <ac:picMkLst>
            <pc:docMk/>
            <pc:sldMk cId="2996312492" sldId="259"/>
            <ac:picMk id="4" creationId="{F448A714-B2DD-AA59-E26E-5261E4480F9E}"/>
          </ac:picMkLst>
        </pc:picChg>
        <pc:picChg chg="mod modCrop">
          <ac:chgData name="Yi Rong" userId="3a274cbc4615dbb6" providerId="LiveId" clId="{1A9F8AE0-C223-4E58-916D-331E99F42CDF}" dt="2024-11-10T17:14:39.355" v="72" actId="1076"/>
          <ac:picMkLst>
            <pc:docMk/>
            <pc:sldMk cId="2996312492" sldId="259"/>
            <ac:picMk id="13" creationId="{F9C4130A-0CC7-0C80-AD9A-1F52C7747A13}"/>
          </ac:picMkLst>
        </pc:picChg>
        <pc:picChg chg="mod modCrop">
          <ac:chgData name="Yi Rong" userId="3a274cbc4615dbb6" providerId="LiveId" clId="{1A9F8AE0-C223-4E58-916D-331E99F42CDF}" dt="2024-11-10T17:14:43.012" v="73" actId="732"/>
          <ac:picMkLst>
            <pc:docMk/>
            <pc:sldMk cId="2996312492" sldId="259"/>
            <ac:picMk id="17" creationId="{B98DE0C3-9225-4E47-E464-8D9352EE7DB8}"/>
          </ac:picMkLst>
        </pc:picChg>
        <pc:picChg chg="mod">
          <ac:chgData name="Yi Rong" userId="3a274cbc4615dbb6" providerId="LiveId" clId="{1A9F8AE0-C223-4E58-916D-331E99F42CDF}" dt="2024-11-10T17:14:39.355" v="72" actId="1076"/>
          <ac:picMkLst>
            <pc:docMk/>
            <pc:sldMk cId="2996312492" sldId="259"/>
            <ac:picMk id="19" creationId="{64E5DB8F-A849-68F9-3B88-6AE15CC31DF0}"/>
          </ac:picMkLst>
        </pc:picChg>
        <pc:picChg chg="mod">
          <ac:chgData name="Yi Rong" userId="3a274cbc4615dbb6" providerId="LiveId" clId="{1A9F8AE0-C223-4E58-916D-331E99F42CDF}" dt="2024-11-10T17:14:39.355" v="72" actId="1076"/>
          <ac:picMkLst>
            <pc:docMk/>
            <pc:sldMk cId="2996312492" sldId="259"/>
            <ac:picMk id="21" creationId="{96348295-812E-C3B0-A361-29DFE6DF40CE}"/>
          </ac:picMkLst>
        </pc:picChg>
      </pc:sldChg>
      <pc:sldChg chg="addSp delSp modSp add mod">
        <pc:chgData name="Yi Rong" userId="3a274cbc4615dbb6" providerId="LiveId" clId="{1A9F8AE0-C223-4E58-916D-331E99F42CDF}" dt="2024-11-11T08:01:17.188" v="104" actId="1076"/>
        <pc:sldMkLst>
          <pc:docMk/>
          <pc:sldMk cId="2028878728" sldId="260"/>
        </pc:sldMkLst>
        <pc:picChg chg="add mod ord modCrop">
          <ac:chgData name="Yi Rong" userId="3a274cbc4615dbb6" providerId="LiveId" clId="{1A9F8AE0-C223-4E58-916D-331E99F42CDF}" dt="2024-11-11T08:01:17.188" v="104" actId="1076"/>
          <ac:picMkLst>
            <pc:docMk/>
            <pc:sldMk cId="2028878728" sldId="260"/>
            <ac:picMk id="3" creationId="{D6B0ADA9-8192-FBED-424C-51B899A5C4C5}"/>
          </ac:picMkLst>
        </pc:picChg>
        <pc:picChg chg="add mod">
          <ac:chgData name="Yi Rong" userId="3a274cbc4615dbb6" providerId="LiveId" clId="{1A9F8AE0-C223-4E58-916D-331E99F42CDF}" dt="2024-11-11T08:00:38.067" v="94" actId="1076"/>
          <ac:picMkLst>
            <pc:docMk/>
            <pc:sldMk cId="2028878728" sldId="260"/>
            <ac:picMk id="5" creationId="{640791C9-5F0A-82C2-E1C9-64504679F857}"/>
          </ac:picMkLst>
        </pc:picChg>
        <pc:picChg chg="add mod">
          <ac:chgData name="Yi Rong" userId="3a274cbc4615dbb6" providerId="LiveId" clId="{1A9F8AE0-C223-4E58-916D-331E99F42CDF}" dt="2024-11-11T08:00:47.594" v="96" actId="1076"/>
          <ac:picMkLst>
            <pc:docMk/>
            <pc:sldMk cId="2028878728" sldId="260"/>
            <ac:picMk id="7" creationId="{6F25567E-1EA9-6964-C06C-5E13DDB06415}"/>
          </ac:picMkLst>
        </pc:picChg>
        <pc:picChg chg="add mod">
          <ac:chgData name="Yi Rong" userId="3a274cbc4615dbb6" providerId="LiveId" clId="{1A9F8AE0-C223-4E58-916D-331E99F42CDF}" dt="2024-11-11T08:01:17.188" v="104" actId="1076"/>
          <ac:picMkLst>
            <pc:docMk/>
            <pc:sldMk cId="2028878728" sldId="260"/>
            <ac:picMk id="9" creationId="{65A5D87E-ADCF-7184-3F98-F01ECF3860D8}"/>
          </ac:picMkLst>
        </pc:picChg>
        <pc:picChg chg="add mod">
          <ac:chgData name="Yi Rong" userId="3a274cbc4615dbb6" providerId="LiveId" clId="{1A9F8AE0-C223-4E58-916D-331E99F42CDF}" dt="2024-11-11T08:01:17.188" v="104" actId="1076"/>
          <ac:picMkLst>
            <pc:docMk/>
            <pc:sldMk cId="2028878728" sldId="260"/>
            <ac:picMk id="11" creationId="{DCDB7A20-5A23-A130-50A0-A2335954621C}"/>
          </ac:picMkLst>
        </pc:picChg>
        <pc:picChg chg="del">
          <ac:chgData name="Yi Rong" userId="3a274cbc4615dbb6" providerId="LiveId" clId="{1A9F8AE0-C223-4E58-916D-331E99F42CDF}" dt="2024-11-11T08:00:18.099" v="75" actId="478"/>
          <ac:picMkLst>
            <pc:docMk/>
            <pc:sldMk cId="2028878728" sldId="260"/>
            <ac:picMk id="13" creationId="{153B6ADD-2FB8-E26F-3594-B9783F92B433}"/>
          </ac:picMkLst>
        </pc:picChg>
        <pc:picChg chg="del">
          <ac:chgData name="Yi Rong" userId="3a274cbc4615dbb6" providerId="LiveId" clId="{1A9F8AE0-C223-4E58-916D-331E99F42CDF}" dt="2024-11-11T08:00:18.099" v="75" actId="478"/>
          <ac:picMkLst>
            <pc:docMk/>
            <pc:sldMk cId="2028878728" sldId="260"/>
            <ac:picMk id="15" creationId="{6FE0B120-04A8-64E2-B2BB-B83D9F7E5A3D}"/>
          </ac:picMkLst>
        </pc:picChg>
        <pc:picChg chg="del">
          <ac:chgData name="Yi Rong" userId="3a274cbc4615dbb6" providerId="LiveId" clId="{1A9F8AE0-C223-4E58-916D-331E99F42CDF}" dt="2024-11-11T08:00:18.099" v="75" actId="478"/>
          <ac:picMkLst>
            <pc:docMk/>
            <pc:sldMk cId="2028878728" sldId="260"/>
            <ac:picMk id="17" creationId="{B8A13003-73E1-B3F6-43D7-036C263727B4}"/>
          </ac:picMkLst>
        </pc:picChg>
        <pc:picChg chg="del">
          <ac:chgData name="Yi Rong" userId="3a274cbc4615dbb6" providerId="LiveId" clId="{1A9F8AE0-C223-4E58-916D-331E99F42CDF}" dt="2024-11-11T08:00:18.099" v="75" actId="478"/>
          <ac:picMkLst>
            <pc:docMk/>
            <pc:sldMk cId="2028878728" sldId="260"/>
            <ac:picMk id="19" creationId="{F26CC0A6-BED1-F7C6-59C7-D17E753ED7C9}"/>
          </ac:picMkLst>
        </pc:picChg>
        <pc:picChg chg="del">
          <ac:chgData name="Yi Rong" userId="3a274cbc4615dbb6" providerId="LiveId" clId="{1A9F8AE0-C223-4E58-916D-331E99F42CDF}" dt="2024-11-11T08:00:18.099" v="75" actId="478"/>
          <ac:picMkLst>
            <pc:docMk/>
            <pc:sldMk cId="2028878728" sldId="260"/>
            <ac:picMk id="21" creationId="{AC1ED2D7-E0B2-DD77-A9CD-D606BF5D66DE}"/>
          </ac:picMkLst>
        </pc:picChg>
      </pc:sldChg>
      <pc:sldChg chg="del">
        <pc:chgData name="Yi Rong" userId="3a274cbc4615dbb6" providerId="LiveId" clId="{1A9F8AE0-C223-4E58-916D-331E99F42CDF}" dt="2024-11-10T17:08:17.578" v="2" actId="47"/>
        <pc:sldMkLst>
          <pc:docMk/>
          <pc:sldMk cId="2538234544" sldId="260"/>
        </pc:sldMkLst>
      </pc:sldChg>
    </pc:docChg>
  </pc:docChgLst>
  <pc:docChgLst>
    <pc:chgData name="Yi Rong" userId="3a274cbc4615dbb6" providerId="LiveId" clId="{CB5478A5-19C2-4B90-8BBC-FBB7316B020D}"/>
    <pc:docChg chg="undo custSel addSld delSld modSld">
      <pc:chgData name="Yi Rong" userId="3a274cbc4615dbb6" providerId="LiveId" clId="{CB5478A5-19C2-4B90-8BBC-FBB7316B020D}" dt="2024-11-01T06:39:36.141" v="182" actId="732"/>
      <pc:docMkLst>
        <pc:docMk/>
      </pc:docMkLst>
      <pc:sldChg chg="add del">
        <pc:chgData name="Yi Rong" userId="3a274cbc4615dbb6" providerId="LiveId" clId="{CB5478A5-19C2-4B90-8BBC-FBB7316B020D}" dt="2024-11-01T06:37:12.400" v="31" actId="47"/>
        <pc:sldMkLst>
          <pc:docMk/>
          <pc:sldMk cId="2843689910" sldId="257"/>
        </pc:sldMkLst>
      </pc:sldChg>
      <pc:sldChg chg="addSp delSp modSp add mod">
        <pc:chgData name="Yi Rong" userId="3a274cbc4615dbb6" providerId="LiveId" clId="{CB5478A5-19C2-4B90-8BBC-FBB7316B020D}" dt="2024-11-01T06:39:36.141" v="182" actId="732"/>
        <pc:sldMkLst>
          <pc:docMk/>
          <pc:sldMk cId="3796919210" sldId="258"/>
        </pc:sldMkLst>
        <pc:spChg chg="mod">
          <ac:chgData name="Yi Rong" userId="3a274cbc4615dbb6" providerId="LiveId" clId="{CB5478A5-19C2-4B90-8BBC-FBB7316B020D}" dt="2024-11-01T06:38:24.837" v="73" actId="1076"/>
          <ac:spMkLst>
            <pc:docMk/>
            <pc:sldMk cId="3796919210" sldId="258"/>
            <ac:spMk id="10" creationId="{8F0A43E8-DA52-411C-006B-E20EBBD4AEA6}"/>
          </ac:spMkLst>
        </pc:spChg>
        <pc:picChg chg="del">
          <ac:chgData name="Yi Rong" userId="3a274cbc4615dbb6" providerId="LiveId" clId="{CB5478A5-19C2-4B90-8BBC-FBB7316B020D}" dt="2024-11-01T06:35:06.650" v="1" actId="478"/>
          <ac:picMkLst>
            <pc:docMk/>
            <pc:sldMk cId="3796919210" sldId="258"/>
            <ac:picMk id="2" creationId="{6DA854AF-A3B9-ED17-2A47-1BBE016DF60C}"/>
          </ac:picMkLst>
        </pc:picChg>
        <pc:picChg chg="del">
          <ac:chgData name="Yi Rong" userId="3a274cbc4615dbb6" providerId="LiveId" clId="{CB5478A5-19C2-4B90-8BBC-FBB7316B020D}" dt="2024-11-01T06:35:07.543" v="3" actId="478"/>
          <ac:picMkLst>
            <pc:docMk/>
            <pc:sldMk cId="3796919210" sldId="258"/>
            <ac:picMk id="4" creationId="{44A50481-A1BB-007D-FDB5-B1FBC39CD215}"/>
          </ac:picMkLst>
        </pc:picChg>
        <pc:picChg chg="del">
          <ac:chgData name="Yi Rong" userId="3a274cbc4615dbb6" providerId="LiveId" clId="{CB5478A5-19C2-4B90-8BBC-FBB7316B020D}" dt="2024-11-01T06:35:07.020" v="2" actId="478"/>
          <ac:picMkLst>
            <pc:docMk/>
            <pc:sldMk cId="3796919210" sldId="258"/>
            <ac:picMk id="5" creationId="{D88DEC47-16B3-2EC1-97E5-4C2CDBAD1B60}"/>
          </ac:picMkLst>
        </pc:picChg>
        <pc:picChg chg="del">
          <ac:chgData name="Yi Rong" userId="3a274cbc4615dbb6" providerId="LiveId" clId="{CB5478A5-19C2-4B90-8BBC-FBB7316B020D}" dt="2024-11-01T06:35:08.144" v="4" actId="478"/>
          <ac:picMkLst>
            <pc:docMk/>
            <pc:sldMk cId="3796919210" sldId="258"/>
            <ac:picMk id="6" creationId="{1F399EE6-BAA5-0302-C725-4DFC101F8A93}"/>
          </ac:picMkLst>
        </pc:picChg>
        <pc:picChg chg="del">
          <ac:chgData name="Yi Rong" userId="3a274cbc4615dbb6" providerId="LiveId" clId="{CB5478A5-19C2-4B90-8BBC-FBB7316B020D}" dt="2024-11-01T06:35:08.519" v="5" actId="478"/>
          <ac:picMkLst>
            <pc:docMk/>
            <pc:sldMk cId="3796919210" sldId="258"/>
            <ac:picMk id="8" creationId="{BFBFADA6-2563-67DD-1367-43D842C7470B}"/>
          </ac:picMkLst>
        </pc:picChg>
        <pc:picChg chg="add mod ord modCrop">
          <ac:chgData name="Yi Rong" userId="3a274cbc4615dbb6" providerId="LiveId" clId="{CB5478A5-19C2-4B90-8BBC-FBB7316B020D}" dt="2024-11-01T06:39:36.141" v="182" actId="732"/>
          <ac:picMkLst>
            <pc:docMk/>
            <pc:sldMk cId="3796919210" sldId="258"/>
            <ac:picMk id="13" creationId="{79F45C99-94B0-58D1-C1F8-72ACFAE3457D}"/>
          </ac:picMkLst>
        </pc:picChg>
        <pc:picChg chg="add mod ord modCrop">
          <ac:chgData name="Yi Rong" userId="3a274cbc4615dbb6" providerId="LiveId" clId="{CB5478A5-19C2-4B90-8BBC-FBB7316B020D}" dt="2024-11-01T06:37:34.045" v="42" actId="732"/>
          <ac:picMkLst>
            <pc:docMk/>
            <pc:sldMk cId="3796919210" sldId="258"/>
            <ac:picMk id="15" creationId="{DF0A9375-291F-E0B4-31A9-DFA8C86A0210}"/>
          </ac:picMkLst>
        </pc:picChg>
        <pc:picChg chg="add mod ord">
          <ac:chgData name="Yi Rong" userId="3a274cbc4615dbb6" providerId="LiveId" clId="{CB5478A5-19C2-4B90-8BBC-FBB7316B020D}" dt="2024-11-01T06:37:42.901" v="62" actId="1036"/>
          <ac:picMkLst>
            <pc:docMk/>
            <pc:sldMk cId="3796919210" sldId="258"/>
            <ac:picMk id="17" creationId="{E0925B06-FD78-BA07-C4A7-CE09A35E63B6}"/>
          </ac:picMkLst>
        </pc:picChg>
        <pc:picChg chg="add mod ord modCrop">
          <ac:chgData name="Yi Rong" userId="3a274cbc4615dbb6" providerId="LiveId" clId="{CB5478A5-19C2-4B90-8BBC-FBB7316B020D}" dt="2024-11-01T06:38:44.649" v="84" actId="732"/>
          <ac:picMkLst>
            <pc:docMk/>
            <pc:sldMk cId="3796919210" sldId="258"/>
            <ac:picMk id="19" creationId="{9CD86071-6289-E602-1B1F-A4DBF3B79403}"/>
          </ac:picMkLst>
        </pc:picChg>
        <pc:picChg chg="add mod ord modCrop">
          <ac:chgData name="Yi Rong" userId="3a274cbc4615dbb6" providerId="LiveId" clId="{CB5478A5-19C2-4B90-8BBC-FBB7316B020D}" dt="2024-11-01T06:39:08.812" v="102" actId="732"/>
          <ac:picMkLst>
            <pc:docMk/>
            <pc:sldMk cId="3796919210" sldId="258"/>
            <ac:picMk id="21" creationId="{CCDE8636-7AB2-6F2B-25FC-D287605D2C89}"/>
          </ac:picMkLst>
        </pc:picChg>
      </pc:sldChg>
    </pc:docChg>
  </pc:docChgLst>
  <pc:docChgLst>
    <pc:chgData name="Yi Rong" userId="3a274cbc4615dbb6" providerId="LiveId" clId="{1C56B3FD-CF0D-45FE-A7CA-F7048FCCFB8F}"/>
    <pc:docChg chg="undo custSel addSld modSld">
      <pc:chgData name="Yi Rong" userId="3a274cbc4615dbb6" providerId="LiveId" clId="{1C56B3FD-CF0D-45FE-A7CA-F7048FCCFB8F}" dt="2024-11-01T07:26:07.789" v="158" actId="732"/>
      <pc:docMkLst>
        <pc:docMk/>
      </pc:docMkLst>
      <pc:sldChg chg="addSp delSp modSp add mod">
        <pc:chgData name="Yi Rong" userId="3a274cbc4615dbb6" providerId="LiveId" clId="{1C56B3FD-CF0D-45FE-A7CA-F7048FCCFB8F}" dt="2024-11-01T07:26:07.789" v="158" actId="732"/>
        <pc:sldMkLst>
          <pc:docMk/>
          <pc:sldMk cId="2514039458" sldId="259"/>
        </pc:sldMkLst>
        <pc:spChg chg="add del">
          <ac:chgData name="Yi Rong" userId="3a274cbc4615dbb6" providerId="LiveId" clId="{1C56B3FD-CF0D-45FE-A7CA-F7048FCCFB8F}" dt="2024-11-01T07:22:46.190" v="2" actId="478"/>
          <ac:spMkLst>
            <pc:docMk/>
            <pc:sldMk cId="2514039458" sldId="259"/>
            <ac:spMk id="3" creationId="{CD194213-DF00-6CBC-41C0-DB5BBBB50045}"/>
          </ac:spMkLst>
        </pc:spChg>
        <pc:spChg chg="add del">
          <ac:chgData name="Yi Rong" userId="3a274cbc4615dbb6" providerId="LiveId" clId="{1C56B3FD-CF0D-45FE-A7CA-F7048FCCFB8F}" dt="2024-11-01T07:22:46.190" v="2" actId="478"/>
          <ac:spMkLst>
            <pc:docMk/>
            <pc:sldMk cId="2514039458" sldId="259"/>
            <ac:spMk id="7" creationId="{EF3EF0EE-83F0-32E1-39D5-81F20C900D66}"/>
          </ac:spMkLst>
        </pc:spChg>
        <pc:spChg chg="add del">
          <ac:chgData name="Yi Rong" userId="3a274cbc4615dbb6" providerId="LiveId" clId="{1C56B3FD-CF0D-45FE-A7CA-F7048FCCFB8F}" dt="2024-11-01T07:22:46.190" v="2" actId="478"/>
          <ac:spMkLst>
            <pc:docMk/>
            <pc:sldMk cId="2514039458" sldId="259"/>
            <ac:spMk id="9" creationId="{2A96AE98-D222-7584-35AB-6740FAAC95A9}"/>
          </ac:spMkLst>
        </pc:spChg>
        <pc:spChg chg="add del">
          <ac:chgData name="Yi Rong" userId="3a274cbc4615dbb6" providerId="LiveId" clId="{1C56B3FD-CF0D-45FE-A7CA-F7048FCCFB8F}" dt="2024-11-01T07:22:46.190" v="2" actId="478"/>
          <ac:spMkLst>
            <pc:docMk/>
            <pc:sldMk cId="2514039458" sldId="259"/>
            <ac:spMk id="10" creationId="{06A62A35-A265-0E88-C1D7-2EA7A86DEA6D}"/>
          </ac:spMkLst>
        </pc:spChg>
        <pc:spChg chg="add del">
          <ac:chgData name="Yi Rong" userId="3a274cbc4615dbb6" providerId="LiveId" clId="{1C56B3FD-CF0D-45FE-A7CA-F7048FCCFB8F}" dt="2024-11-01T07:22:46.190" v="2" actId="478"/>
          <ac:spMkLst>
            <pc:docMk/>
            <pc:sldMk cId="2514039458" sldId="259"/>
            <ac:spMk id="11" creationId="{B7B842F8-5564-C8C1-AD20-DD89C82D6D82}"/>
          </ac:spMkLst>
        </pc:spChg>
        <pc:picChg chg="add mod ord modCrop">
          <ac:chgData name="Yi Rong" userId="3a274cbc4615dbb6" providerId="LiveId" clId="{1C56B3FD-CF0D-45FE-A7CA-F7048FCCFB8F}" dt="2024-11-01T07:24:39.277" v="141" actId="732"/>
          <ac:picMkLst>
            <pc:docMk/>
            <pc:sldMk cId="2514039458" sldId="259"/>
            <ac:picMk id="4" creationId="{1D8B1211-7AD7-2B8E-2897-0535152E5F0D}"/>
          </ac:picMkLst>
        </pc:picChg>
        <pc:picChg chg="add mod ord modCrop">
          <ac:chgData name="Yi Rong" userId="3a274cbc4615dbb6" providerId="LiveId" clId="{1C56B3FD-CF0D-45FE-A7CA-F7048FCCFB8F}" dt="2024-11-01T07:26:07.789" v="158" actId="732"/>
          <ac:picMkLst>
            <pc:docMk/>
            <pc:sldMk cId="2514039458" sldId="259"/>
            <ac:picMk id="6" creationId="{3A95348F-8FC6-6A4F-EB85-6BE8CF35C6F5}"/>
          </ac:picMkLst>
        </pc:picChg>
        <pc:picChg chg="add mod ord">
          <ac:chgData name="Yi Rong" userId="3a274cbc4615dbb6" providerId="LiveId" clId="{1C56B3FD-CF0D-45FE-A7CA-F7048FCCFB8F}" dt="2024-11-01T07:24:53.964" v="148" actId="1076"/>
          <ac:picMkLst>
            <pc:docMk/>
            <pc:sldMk cId="2514039458" sldId="259"/>
            <ac:picMk id="12" creationId="{11CC4E52-4531-FE10-B52C-F80AEFA22ED4}"/>
          </ac:picMkLst>
        </pc:picChg>
        <pc:picChg chg="add del">
          <ac:chgData name="Yi Rong" userId="3a274cbc4615dbb6" providerId="LiveId" clId="{1C56B3FD-CF0D-45FE-A7CA-F7048FCCFB8F}" dt="2024-11-01T07:22:50.358" v="7" actId="478"/>
          <ac:picMkLst>
            <pc:docMk/>
            <pc:sldMk cId="2514039458" sldId="259"/>
            <ac:picMk id="13" creationId="{E9226FC0-0990-A767-948C-078DAB56F589}"/>
          </ac:picMkLst>
        </pc:picChg>
        <pc:picChg chg="add del">
          <ac:chgData name="Yi Rong" userId="3a274cbc4615dbb6" providerId="LiveId" clId="{1C56B3FD-CF0D-45FE-A7CA-F7048FCCFB8F}" dt="2024-11-01T07:22:48.599" v="3" actId="478"/>
          <ac:picMkLst>
            <pc:docMk/>
            <pc:sldMk cId="2514039458" sldId="259"/>
            <ac:picMk id="15" creationId="{9C432F30-0DBF-DB7E-277A-D7AC73580820}"/>
          </ac:picMkLst>
        </pc:picChg>
        <pc:picChg chg="add mod ord modCrop">
          <ac:chgData name="Yi Rong" userId="3a274cbc4615dbb6" providerId="LiveId" clId="{1C56B3FD-CF0D-45FE-A7CA-F7048FCCFB8F}" dt="2024-11-01T07:24:22.101" v="129" actId="732"/>
          <ac:picMkLst>
            <pc:docMk/>
            <pc:sldMk cId="2514039458" sldId="259"/>
            <ac:picMk id="16" creationId="{BF4DA514-6033-EB2E-1E6D-C14C902046E9}"/>
          </ac:picMkLst>
        </pc:picChg>
        <pc:picChg chg="add del">
          <ac:chgData name="Yi Rong" userId="3a274cbc4615dbb6" providerId="LiveId" clId="{1C56B3FD-CF0D-45FE-A7CA-F7048FCCFB8F}" dt="2024-11-01T07:22:49.056" v="4" actId="478"/>
          <ac:picMkLst>
            <pc:docMk/>
            <pc:sldMk cId="2514039458" sldId="259"/>
            <ac:picMk id="17" creationId="{1797B7FF-4656-1830-B156-235FE1DF3924}"/>
          </ac:picMkLst>
        </pc:picChg>
        <pc:picChg chg="add del">
          <ac:chgData name="Yi Rong" userId="3a274cbc4615dbb6" providerId="LiveId" clId="{1C56B3FD-CF0D-45FE-A7CA-F7048FCCFB8F}" dt="2024-11-01T07:22:49.629" v="5" actId="478"/>
          <ac:picMkLst>
            <pc:docMk/>
            <pc:sldMk cId="2514039458" sldId="259"/>
            <ac:picMk id="19" creationId="{8B0E16BC-9EA9-1A45-073B-4A3BDA433CA2}"/>
          </ac:picMkLst>
        </pc:picChg>
        <pc:picChg chg="add mod ord modCrop">
          <ac:chgData name="Yi Rong" userId="3a274cbc4615dbb6" providerId="LiveId" clId="{1C56B3FD-CF0D-45FE-A7CA-F7048FCCFB8F}" dt="2024-11-01T07:25:13.632" v="157" actId="732"/>
          <ac:picMkLst>
            <pc:docMk/>
            <pc:sldMk cId="2514039458" sldId="259"/>
            <ac:picMk id="20" creationId="{E9059454-9949-7234-A45D-DDE01778275F}"/>
          </ac:picMkLst>
        </pc:picChg>
        <pc:picChg chg="add del">
          <ac:chgData name="Yi Rong" userId="3a274cbc4615dbb6" providerId="LiveId" clId="{1C56B3FD-CF0D-45FE-A7CA-F7048FCCFB8F}" dt="2024-11-01T07:22:49.961" v="6" actId="478"/>
          <ac:picMkLst>
            <pc:docMk/>
            <pc:sldMk cId="2514039458" sldId="259"/>
            <ac:picMk id="21" creationId="{E06012E0-7F5D-1FA2-0E5E-60292AFAAC37}"/>
          </ac:picMkLst>
        </pc:picChg>
      </pc:sldChg>
    </pc:docChg>
  </pc:docChgLst>
  <pc:docChgLst>
    <pc:chgData name="Yi Rong" userId="3a274cbc4615dbb6" providerId="LiveId" clId="{2518E5C7-AB27-4729-94CC-27FEEF14E9E3}"/>
    <pc:docChg chg="undo custSel addSld delSld modSld">
      <pc:chgData name="Yi Rong" userId="3a274cbc4615dbb6" providerId="LiveId" clId="{2518E5C7-AB27-4729-94CC-27FEEF14E9E3}" dt="2024-11-23T11:06:57.835" v="36" actId="732"/>
      <pc:docMkLst>
        <pc:docMk/>
      </pc:docMkLst>
      <pc:sldChg chg="del">
        <pc:chgData name="Yi Rong" userId="3a274cbc4615dbb6" providerId="LiveId" clId="{2518E5C7-AB27-4729-94CC-27FEEF14E9E3}" dt="2024-11-23T11:04:58.177" v="0" actId="47"/>
        <pc:sldMkLst>
          <pc:docMk/>
          <pc:sldMk cId="2843689910" sldId="257"/>
        </pc:sldMkLst>
      </pc:sldChg>
      <pc:sldChg chg="del">
        <pc:chgData name="Yi Rong" userId="3a274cbc4615dbb6" providerId="LiveId" clId="{2518E5C7-AB27-4729-94CC-27FEEF14E9E3}" dt="2024-11-23T11:04:58.479" v="1" actId="47"/>
        <pc:sldMkLst>
          <pc:docMk/>
          <pc:sldMk cId="3549860427" sldId="258"/>
        </pc:sldMkLst>
      </pc:sldChg>
      <pc:sldChg chg="del">
        <pc:chgData name="Yi Rong" userId="3a274cbc4615dbb6" providerId="LiveId" clId="{2518E5C7-AB27-4729-94CC-27FEEF14E9E3}" dt="2024-11-23T11:04:59.038" v="2" actId="47"/>
        <pc:sldMkLst>
          <pc:docMk/>
          <pc:sldMk cId="2996312492" sldId="259"/>
        </pc:sldMkLst>
      </pc:sldChg>
      <pc:sldChg chg="modSp mod">
        <pc:chgData name="Yi Rong" userId="3a274cbc4615dbb6" providerId="LiveId" clId="{2518E5C7-AB27-4729-94CC-27FEEF14E9E3}" dt="2024-11-23T11:05:28.787" v="18" actId="1076"/>
        <pc:sldMkLst>
          <pc:docMk/>
          <pc:sldMk cId="2028878728" sldId="260"/>
        </pc:sldMkLst>
        <pc:picChg chg="mod">
          <ac:chgData name="Yi Rong" userId="3a274cbc4615dbb6" providerId="LiveId" clId="{2518E5C7-AB27-4729-94CC-27FEEF14E9E3}" dt="2024-11-23T11:05:28.787" v="18" actId="1076"/>
          <ac:picMkLst>
            <pc:docMk/>
            <pc:sldMk cId="2028878728" sldId="260"/>
            <ac:picMk id="11" creationId="{DCDB7A20-5A23-A130-50A0-A2335954621C}"/>
          </ac:picMkLst>
        </pc:picChg>
      </pc:sldChg>
      <pc:sldChg chg="addSp delSp modSp add mod">
        <pc:chgData name="Yi Rong" userId="3a274cbc4615dbb6" providerId="LiveId" clId="{2518E5C7-AB27-4729-94CC-27FEEF14E9E3}" dt="2024-11-23T11:06:57.835" v="36" actId="732"/>
        <pc:sldMkLst>
          <pc:docMk/>
          <pc:sldMk cId="439666706" sldId="261"/>
        </pc:sldMkLst>
        <pc:picChg chg="del">
          <ac:chgData name="Yi Rong" userId="3a274cbc4615dbb6" providerId="LiveId" clId="{2518E5C7-AB27-4729-94CC-27FEEF14E9E3}" dt="2024-11-23T11:05:04.607" v="4" actId="478"/>
          <ac:picMkLst>
            <pc:docMk/>
            <pc:sldMk cId="439666706" sldId="261"/>
            <ac:picMk id="3" creationId="{D9B402A8-0720-46EE-6736-1F352816C665}"/>
          </ac:picMkLst>
        </pc:picChg>
        <pc:picChg chg="add mod ord modCrop">
          <ac:chgData name="Yi Rong" userId="3a274cbc4615dbb6" providerId="LiveId" clId="{2518E5C7-AB27-4729-94CC-27FEEF14E9E3}" dt="2024-11-23T11:06:57.835" v="36" actId="732"/>
          <ac:picMkLst>
            <pc:docMk/>
            <pc:sldMk cId="439666706" sldId="261"/>
            <ac:picMk id="4" creationId="{B095311B-E7D2-395B-A409-FCBAFFCBFFF5}"/>
          </ac:picMkLst>
        </pc:picChg>
        <pc:picChg chg="del">
          <ac:chgData name="Yi Rong" userId="3a274cbc4615dbb6" providerId="LiveId" clId="{2518E5C7-AB27-4729-94CC-27FEEF14E9E3}" dt="2024-11-23T11:05:04.607" v="4" actId="478"/>
          <ac:picMkLst>
            <pc:docMk/>
            <pc:sldMk cId="439666706" sldId="261"/>
            <ac:picMk id="5" creationId="{063CFF97-6207-E530-3DAC-47F822162D53}"/>
          </ac:picMkLst>
        </pc:picChg>
        <pc:picChg chg="del">
          <ac:chgData name="Yi Rong" userId="3a274cbc4615dbb6" providerId="LiveId" clId="{2518E5C7-AB27-4729-94CC-27FEEF14E9E3}" dt="2024-11-23T11:05:04.607" v="4" actId="478"/>
          <ac:picMkLst>
            <pc:docMk/>
            <pc:sldMk cId="439666706" sldId="261"/>
            <ac:picMk id="7" creationId="{E962F04A-B5A0-ADCA-1F87-C192C8E2B6D2}"/>
          </ac:picMkLst>
        </pc:picChg>
        <pc:picChg chg="add mod">
          <ac:chgData name="Yi Rong" userId="3a274cbc4615dbb6" providerId="LiveId" clId="{2518E5C7-AB27-4729-94CC-27FEEF14E9E3}" dt="2024-11-23T11:05:40.951" v="19" actId="1076"/>
          <ac:picMkLst>
            <pc:docMk/>
            <pc:sldMk cId="439666706" sldId="261"/>
            <ac:picMk id="8" creationId="{D2A60CF1-5D4C-CA63-924F-A48190370878}"/>
          </ac:picMkLst>
        </pc:picChg>
        <pc:picChg chg="del">
          <ac:chgData name="Yi Rong" userId="3a274cbc4615dbb6" providerId="LiveId" clId="{2518E5C7-AB27-4729-94CC-27FEEF14E9E3}" dt="2024-11-23T11:05:04.607" v="4" actId="478"/>
          <ac:picMkLst>
            <pc:docMk/>
            <pc:sldMk cId="439666706" sldId="261"/>
            <ac:picMk id="9" creationId="{18EF1E78-8031-1CD4-DD46-DB91C3456049}"/>
          </ac:picMkLst>
        </pc:picChg>
        <pc:picChg chg="del">
          <ac:chgData name="Yi Rong" userId="3a274cbc4615dbb6" providerId="LiveId" clId="{2518E5C7-AB27-4729-94CC-27FEEF14E9E3}" dt="2024-11-23T11:05:04.607" v="4" actId="478"/>
          <ac:picMkLst>
            <pc:docMk/>
            <pc:sldMk cId="439666706" sldId="261"/>
            <ac:picMk id="11" creationId="{7BD270DF-E63D-6244-5829-393F8649BA18}"/>
          </ac:picMkLst>
        </pc:picChg>
        <pc:picChg chg="add mod modCrop">
          <ac:chgData name="Yi Rong" userId="3a274cbc4615dbb6" providerId="LiveId" clId="{2518E5C7-AB27-4729-94CC-27FEEF14E9E3}" dt="2024-11-23T11:06:53.246" v="35" actId="732"/>
          <ac:picMkLst>
            <pc:docMk/>
            <pc:sldMk cId="439666706" sldId="261"/>
            <ac:picMk id="12" creationId="{80FFB2A4-0BBC-0205-64C2-CB62BA027FCF}"/>
          </ac:picMkLst>
        </pc:picChg>
        <pc:picChg chg="add mod">
          <ac:chgData name="Yi Rong" userId="3a274cbc4615dbb6" providerId="LiveId" clId="{2518E5C7-AB27-4729-94CC-27FEEF14E9E3}" dt="2024-11-23T11:06:21.265" v="31" actId="1076"/>
          <ac:picMkLst>
            <pc:docMk/>
            <pc:sldMk cId="439666706" sldId="261"/>
            <ac:picMk id="14" creationId="{097DEE62-D284-32E0-E8EE-1F7EBD22585A}"/>
          </ac:picMkLst>
        </pc:picChg>
        <pc:picChg chg="add mod">
          <ac:chgData name="Yi Rong" userId="3a274cbc4615dbb6" providerId="LiveId" clId="{2518E5C7-AB27-4729-94CC-27FEEF14E9E3}" dt="2024-11-23T11:06:27.099" v="32" actId="1076"/>
          <ac:picMkLst>
            <pc:docMk/>
            <pc:sldMk cId="439666706" sldId="261"/>
            <ac:picMk id="16" creationId="{84FC2A4C-6A38-9D0D-5F4E-738A054BCA08}"/>
          </ac:picMkLst>
        </pc:picChg>
      </pc:sldChg>
    </pc:docChg>
  </pc:docChgLst>
  <pc:docChgLst>
    <pc:chgData name="Yi Rong" userId="3a274cbc4615dbb6" providerId="LiveId" clId="{7596335E-896F-402B-961B-E020CC2BC899}"/>
    <pc:docChg chg="custSel addSld modSld">
      <pc:chgData name="Yi Rong" userId="3a274cbc4615dbb6" providerId="LiveId" clId="{7596335E-896F-402B-961B-E020CC2BC899}" dt="2024-11-01T08:38:54.777" v="139" actId="732"/>
      <pc:docMkLst>
        <pc:docMk/>
      </pc:docMkLst>
      <pc:sldChg chg="addSp delSp modSp add mod">
        <pc:chgData name="Yi Rong" userId="3a274cbc4615dbb6" providerId="LiveId" clId="{7596335E-896F-402B-961B-E020CC2BC899}" dt="2024-11-01T08:38:54.777" v="139" actId="732"/>
        <pc:sldMkLst>
          <pc:docMk/>
          <pc:sldMk cId="2538234544" sldId="260"/>
        </pc:sldMkLst>
        <pc:picChg chg="del">
          <ac:chgData name="Yi Rong" userId="3a274cbc4615dbb6" providerId="LiveId" clId="{7596335E-896F-402B-961B-E020CC2BC899}" dt="2024-11-01T08:36:22.012" v="4" actId="478"/>
          <ac:picMkLst>
            <pc:docMk/>
            <pc:sldMk cId="2538234544" sldId="260"/>
            <ac:picMk id="4" creationId="{D6DCAD7D-7703-F3F0-920A-2EBFE33C5FAE}"/>
          </ac:picMkLst>
        </pc:picChg>
        <pc:picChg chg="add mod ord modCrop">
          <ac:chgData name="Yi Rong" userId="3a274cbc4615dbb6" providerId="LiveId" clId="{7596335E-896F-402B-961B-E020CC2BC899}" dt="2024-11-01T08:37:47.466" v="61" actId="1035"/>
          <ac:picMkLst>
            <pc:docMk/>
            <pc:sldMk cId="2538234544" sldId="260"/>
            <ac:picMk id="5" creationId="{5A0ABF05-ABEE-00D3-4440-A65BDB29CD61}"/>
          </ac:picMkLst>
        </pc:picChg>
        <pc:picChg chg="del">
          <ac:chgData name="Yi Rong" userId="3a274cbc4615dbb6" providerId="LiveId" clId="{7596335E-896F-402B-961B-E020CC2BC899}" dt="2024-11-01T08:36:20.415" v="1" actId="478"/>
          <ac:picMkLst>
            <pc:docMk/>
            <pc:sldMk cId="2538234544" sldId="260"/>
            <ac:picMk id="6" creationId="{BF58458A-CE0E-8B1F-660D-3D591FA599E6}"/>
          </ac:picMkLst>
        </pc:picChg>
        <pc:picChg chg="del">
          <ac:chgData name="Yi Rong" userId="3a274cbc4615dbb6" providerId="LiveId" clId="{7596335E-896F-402B-961B-E020CC2BC899}" dt="2024-11-01T08:36:20.792" v="2" actId="478"/>
          <ac:picMkLst>
            <pc:docMk/>
            <pc:sldMk cId="2538234544" sldId="260"/>
            <ac:picMk id="12" creationId="{77C6B650-C16B-DD18-38C4-83B1ECC140CF}"/>
          </ac:picMkLst>
        </pc:picChg>
        <pc:picChg chg="add mod ord modCrop">
          <ac:chgData name="Yi Rong" userId="3a274cbc4615dbb6" providerId="LiveId" clId="{7596335E-896F-402B-961B-E020CC2BC899}" dt="2024-11-01T08:38:13.152" v="76" actId="732"/>
          <ac:picMkLst>
            <pc:docMk/>
            <pc:sldMk cId="2538234544" sldId="260"/>
            <ac:picMk id="13" creationId="{D7B53116-4BB3-85A2-3AFE-16ABCC3C3E3B}"/>
          </ac:picMkLst>
        </pc:picChg>
        <pc:picChg chg="add mod ord modCrop">
          <ac:chgData name="Yi Rong" userId="3a274cbc4615dbb6" providerId="LiveId" clId="{7596335E-896F-402B-961B-E020CC2BC899}" dt="2024-11-01T08:38:36.337" v="122" actId="732"/>
          <ac:picMkLst>
            <pc:docMk/>
            <pc:sldMk cId="2538234544" sldId="260"/>
            <ac:picMk id="15" creationId="{0ADB0657-A25C-9A95-2FFA-5038D5F5A6B6}"/>
          </ac:picMkLst>
        </pc:picChg>
        <pc:picChg chg="del">
          <ac:chgData name="Yi Rong" userId="3a274cbc4615dbb6" providerId="LiveId" clId="{7596335E-896F-402B-961B-E020CC2BC899}" dt="2024-11-01T08:36:21.632" v="3" actId="478"/>
          <ac:picMkLst>
            <pc:docMk/>
            <pc:sldMk cId="2538234544" sldId="260"/>
            <ac:picMk id="16" creationId="{B1EA4DD8-711C-6B7A-A01D-99C2C2022291}"/>
          </ac:picMkLst>
        </pc:picChg>
        <pc:picChg chg="add mod ord modCrop">
          <ac:chgData name="Yi Rong" userId="3a274cbc4615dbb6" providerId="LiveId" clId="{7596335E-896F-402B-961B-E020CC2BC899}" dt="2024-11-01T08:38:54.777" v="139" actId="732"/>
          <ac:picMkLst>
            <pc:docMk/>
            <pc:sldMk cId="2538234544" sldId="260"/>
            <ac:picMk id="18" creationId="{4A804613-809A-F8A3-B35C-298AA536866E}"/>
          </ac:picMkLst>
        </pc:picChg>
        <pc:picChg chg="del">
          <ac:chgData name="Yi Rong" userId="3a274cbc4615dbb6" providerId="LiveId" clId="{7596335E-896F-402B-961B-E020CC2BC899}" dt="2024-11-01T08:36:22.962" v="5" actId="478"/>
          <ac:picMkLst>
            <pc:docMk/>
            <pc:sldMk cId="2538234544" sldId="260"/>
            <ac:picMk id="20" creationId="{B2963500-F650-9194-A64A-BA55BC487C74}"/>
          </ac:picMkLst>
        </pc:picChg>
        <pc:picChg chg="add mod ord modCrop">
          <ac:chgData name="Yi Rong" userId="3a274cbc4615dbb6" providerId="LiveId" clId="{7596335E-896F-402B-961B-E020CC2BC899}" dt="2024-11-01T08:37:25.070" v="48" actId="1036"/>
          <ac:picMkLst>
            <pc:docMk/>
            <pc:sldMk cId="2538234544" sldId="260"/>
            <ac:picMk id="21" creationId="{CCD367C7-3B79-F4EF-925C-07EB98FE35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73416-FB79-4400-9BCA-73066C448E5A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7F19EB-B83C-4F74-BE9E-42563C6D2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91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BFA09-B5B4-53D4-96AE-DBADE3C93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E01D229-532C-9FC0-6F76-882CD087F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F5734E-7BC7-1882-838B-412B79B13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B168AE-7E54-E4A0-6341-9C03F4B650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19EB-B83C-4F74-BE9E-42563C6D24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410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5F8E6-FB71-9F7C-AF47-6FD4A3DC3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A2ED256-0BB4-4147-527B-5113CDE8A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C335F6D-8CB0-4445-EF2D-765CA4546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589372-CE2A-8006-8980-074A648E6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19EB-B83C-4F74-BE9E-42563C6D240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556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291D8-01D6-8268-CF3F-77355D65C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A30934-59FC-2635-27DE-4BC2D193A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158FB52-9E85-41B3-C8C2-A76B41412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BE0369-3166-33A5-E743-862A5397F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19EB-B83C-4F74-BE9E-42563C6D240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56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4A7A1-8ACF-8CB7-393B-8D340FD9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C9E209-6369-1515-EFB0-022271EDB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22DC6F-5EC9-9CB5-A3C6-3F614AC3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CF2A-A621-43D2-9785-E7E18E52690F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7F53B-B7E7-3C5C-ABB1-792B91C05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1AF404-B694-471F-126D-77C0B3BD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46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B2976-307A-6D6D-4758-1785C6C9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522EA1-B5E6-4B36-2350-885A73C82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39320E-E379-7D53-2C25-D4FF41C15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CF2A-A621-43D2-9785-E7E18E52690F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54B00D-B11B-A4F5-4372-78754CE2F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97CFEC-46C7-C338-7AD3-3D8F90A3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894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A75FAFE-F7C0-B406-A435-70F25CD3E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DAED8D-0D8C-A55D-CFA2-D3B0498D2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AC2F2A-94CC-D9A9-16C0-2E0FBFE53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CF2A-A621-43D2-9785-E7E18E52690F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EF9A7A-7122-A525-A591-3B6BF50DE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98F2E0-27E7-DC94-01A0-C477B9A1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668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8CD13-FCB8-9B80-49C2-114157C9B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9EF4F8-8B4C-75CB-E2AC-D4D45D027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4FF662-7A10-079F-9352-D2CE4CF19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CF2A-A621-43D2-9785-E7E18E52690F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675409-4AC6-8100-1E37-44CFA7AC9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B5E71E-A555-0CDB-C8B3-625D6421E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88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522E21-423A-005C-08A1-BD2069158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BD07D4-25BF-905C-F392-2FB0374F4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AA3A78-58B6-8F16-3EB2-C70F7F7DB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CF2A-A621-43D2-9785-E7E18E52690F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1BAE56-AFB7-9E42-E028-CFFE59207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72C53-5A30-7190-6647-ECD3C241D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81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0BE84-79FC-96A2-8632-589875B5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B70867-405C-CC8C-B4DA-0DD0B0371E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4A4170-2929-DF25-11F5-87B671E71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2FC0BA-BCBC-9433-C5B6-CBCFF801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CF2A-A621-43D2-9785-E7E18E52690F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9DE224-0E26-952A-77DB-B879DA7C9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06983F-0238-E30E-470C-CFC0988FA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707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1181B-3626-1548-7779-EB9EAA112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C0F5E9-B83F-92D7-AAD6-6EB436470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D18776-5193-9D61-86CE-8895FCC8C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7DB32C3-4684-7555-4115-159F066F5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FB557D4-C68F-F7DB-3F51-DC43F6FE4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C6DD13D-C29B-9885-0134-200BAA7A1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CF2A-A621-43D2-9785-E7E18E52690F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4E21EA3-4EF0-43F9-0026-9EBBA433F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D830B0-E9C8-190E-7996-2CCFA158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019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D6CAE-DC6A-5038-E3D9-04D4B27DE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06A7A5-0842-7770-D772-5404BD32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CF2A-A621-43D2-9785-E7E18E52690F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E4BE86-A1AA-5C26-DD57-2BCBD838B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41937F-3E0A-270B-9A9C-4A60A2A5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863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8049E1A-462C-1D8C-715C-43CDFA2A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CF2A-A621-43D2-9785-E7E18E52690F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CB3F2C-B3CC-07F7-94E5-C3FAFB01A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A53E76-E18C-5D36-8182-1819341C1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928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19BDE-BDB5-8CA4-C022-58ACD4ACA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F23516-4B2F-8A04-2EA9-4D4F1C378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5D86BC-CDBC-6ADB-83BC-C61860AA5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B88251-04FF-8799-9859-FD2432F2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CF2A-A621-43D2-9785-E7E18E52690F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A6BDD1-93E7-177E-B63D-4C1126AF0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0993CB-1A10-E5AE-8D4B-795952BA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59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5B879-5445-6EDB-E831-D092DF1B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16E9249-002A-70A1-6BB8-1FAAD228C3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DC9A9D-7E8C-178E-1056-1BEE41ABE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040ABF-3CE2-1379-6A20-13598FAB6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CF2A-A621-43D2-9785-E7E18E52690F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F18925-4B52-9203-CB46-E9D9C42C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5C739F-EC88-2FA4-64A2-FED8286FD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13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0FA9A6-7E61-B695-9F85-C925C282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DE3E5C-E940-3B71-7AA8-C5E18A1BA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4E7B7-B8AD-922A-AC4B-E500940DF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50CF2A-A621-43D2-9785-E7E18E52690F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ED3048-3876-982D-76BB-A05AC0543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23C9FF-D1E7-967B-161C-DC91EBABB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8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1F321-9622-E2A2-B1AC-ACAFAB66D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&#10;&#10;中度可信度描述已自动生成">
            <a:extLst>
              <a:ext uri="{FF2B5EF4-FFF2-40B4-BE49-F238E27FC236}">
                <a16:creationId xmlns:a16="http://schemas.microsoft.com/office/drawing/2014/main" id="{640791C9-5F0A-82C2-E1C9-64504679F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0000" cy="6858000"/>
          </a:xfrm>
          <a:prstGeom prst="rect">
            <a:avLst/>
          </a:prstGeom>
        </p:spPr>
      </p:pic>
      <p:pic>
        <p:nvPicPr>
          <p:cNvPr id="7" name="图片 6" descr="图表, 瀑布图&#10;&#10;描述已自动生成">
            <a:extLst>
              <a:ext uri="{FF2B5EF4-FFF2-40B4-BE49-F238E27FC236}">
                <a16:creationId xmlns:a16="http://schemas.microsoft.com/office/drawing/2014/main" id="{6F25567E-1EA9-6964-C06C-5E13DDB064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36" y="0"/>
            <a:ext cx="7620000" cy="6858000"/>
          </a:xfrm>
          <a:prstGeom prst="rect">
            <a:avLst/>
          </a:prstGeom>
        </p:spPr>
      </p:pic>
      <p:pic>
        <p:nvPicPr>
          <p:cNvPr id="9" name="图片 8" descr="图形用户界面, 图表, 应用程序&#10;&#10;中度可信度描述已自动生成">
            <a:extLst>
              <a:ext uri="{FF2B5EF4-FFF2-40B4-BE49-F238E27FC236}">
                <a16:creationId xmlns:a16="http://schemas.microsoft.com/office/drawing/2014/main" id="{65A5D87E-ADCF-7184-3F98-F01ECF386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1568" y="6858000"/>
            <a:ext cx="7620000" cy="6858000"/>
          </a:xfrm>
          <a:prstGeom prst="rect">
            <a:avLst/>
          </a:prstGeom>
        </p:spPr>
      </p:pic>
      <p:pic>
        <p:nvPicPr>
          <p:cNvPr id="11" name="图片 10" descr="图表&#10;&#10;中度可信度描述已自动生成">
            <a:extLst>
              <a:ext uri="{FF2B5EF4-FFF2-40B4-BE49-F238E27FC236}">
                <a16:creationId xmlns:a16="http://schemas.microsoft.com/office/drawing/2014/main" id="{DCDB7A20-5A23-A130-50A0-A233595462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6858000"/>
            <a:ext cx="7620000" cy="6858000"/>
          </a:xfrm>
          <a:prstGeom prst="rect">
            <a:avLst/>
          </a:prstGeom>
        </p:spPr>
      </p:pic>
      <p:pic>
        <p:nvPicPr>
          <p:cNvPr id="3" name="图片 2" descr="图形用户界面, 应用程序&#10;&#10;中度可信度描述已自动生成">
            <a:extLst>
              <a:ext uri="{FF2B5EF4-FFF2-40B4-BE49-F238E27FC236}">
                <a16:creationId xmlns:a16="http://schemas.microsoft.com/office/drawing/2014/main" id="{D6B0ADA9-8192-FBED-424C-51B899A5C4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31"/>
          <a:stretch/>
        </p:blipFill>
        <p:spPr>
          <a:xfrm>
            <a:off x="9964636" y="6858000"/>
            <a:ext cx="6345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78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FC489-E822-1860-7660-B8C80E780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表&#10;&#10;中度可信度描述已自动生成">
            <a:extLst>
              <a:ext uri="{FF2B5EF4-FFF2-40B4-BE49-F238E27FC236}">
                <a16:creationId xmlns:a16="http://schemas.microsoft.com/office/drawing/2014/main" id="{D2A60CF1-5D4C-CA63-924F-A48190370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0000" cy="6858000"/>
          </a:xfrm>
          <a:prstGeom prst="rect">
            <a:avLst/>
          </a:prstGeom>
        </p:spPr>
      </p:pic>
      <p:pic>
        <p:nvPicPr>
          <p:cNvPr id="12" name="图片 11" descr="图表, 瀑布图&#10;&#10;描述已自动生成">
            <a:extLst>
              <a:ext uri="{FF2B5EF4-FFF2-40B4-BE49-F238E27FC236}">
                <a16:creationId xmlns:a16="http://schemas.microsoft.com/office/drawing/2014/main" id="{80FFB2A4-0BBC-0205-64C2-CB62BA027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17" y="0"/>
            <a:ext cx="7620000" cy="6858000"/>
          </a:xfrm>
          <a:prstGeom prst="rect">
            <a:avLst/>
          </a:prstGeom>
        </p:spPr>
      </p:pic>
      <p:pic>
        <p:nvPicPr>
          <p:cNvPr id="14" name="图片 13" descr="图形用户界面, 图表, 应用程序&#10;&#10;中度可信度描述已自动生成">
            <a:extLst>
              <a:ext uri="{FF2B5EF4-FFF2-40B4-BE49-F238E27FC236}">
                <a16:creationId xmlns:a16="http://schemas.microsoft.com/office/drawing/2014/main" id="{097DEE62-D284-32E0-E8EE-1F7EBD225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9598" y="6763773"/>
            <a:ext cx="7620000" cy="6858000"/>
          </a:xfrm>
          <a:prstGeom prst="rect">
            <a:avLst/>
          </a:prstGeom>
        </p:spPr>
      </p:pic>
      <p:pic>
        <p:nvPicPr>
          <p:cNvPr id="16" name="图片 15" descr="图表&#10;&#10;中度可信度描述已自动生成">
            <a:extLst>
              <a:ext uri="{FF2B5EF4-FFF2-40B4-BE49-F238E27FC236}">
                <a16:creationId xmlns:a16="http://schemas.microsoft.com/office/drawing/2014/main" id="{84FC2A4C-6A38-9D0D-5F4E-738A054BCA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053" y="6763773"/>
            <a:ext cx="7620000" cy="6858000"/>
          </a:xfrm>
          <a:prstGeom prst="rect">
            <a:avLst/>
          </a:prstGeom>
        </p:spPr>
      </p:pic>
      <p:pic>
        <p:nvPicPr>
          <p:cNvPr id="4" name="图片 3" descr="图形用户界面, 应用程序&#10;&#10;中度可信度描述已自动生成">
            <a:extLst>
              <a:ext uri="{FF2B5EF4-FFF2-40B4-BE49-F238E27FC236}">
                <a16:creationId xmlns:a16="http://schemas.microsoft.com/office/drawing/2014/main" id="{B095311B-E7D2-395B-A409-FCBAFFCBFF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55"/>
          <a:stretch/>
        </p:blipFill>
        <p:spPr>
          <a:xfrm>
            <a:off x="10133704" y="6763773"/>
            <a:ext cx="6503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6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3CECF-BD40-94A4-A32F-E7798AF21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表, 瀑布图&#10;&#10;中度可信度描述已自动生成">
            <a:extLst>
              <a:ext uri="{FF2B5EF4-FFF2-40B4-BE49-F238E27FC236}">
                <a16:creationId xmlns:a16="http://schemas.microsoft.com/office/drawing/2014/main" id="{CC9E0661-C655-2C40-9752-F02D4BFA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0000" cy="6858000"/>
          </a:xfrm>
          <a:prstGeom prst="rect">
            <a:avLst/>
          </a:prstGeom>
        </p:spPr>
      </p:pic>
      <p:pic>
        <p:nvPicPr>
          <p:cNvPr id="9" name="图片 8" descr="图形用户界面&#10;&#10;低可信度描述已自动生成">
            <a:extLst>
              <a:ext uri="{FF2B5EF4-FFF2-40B4-BE49-F238E27FC236}">
                <a16:creationId xmlns:a16="http://schemas.microsoft.com/office/drawing/2014/main" id="{6FC14A81-C7C8-598F-0C01-D80774F2C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03" y="0"/>
            <a:ext cx="7620000" cy="6858000"/>
          </a:xfrm>
          <a:prstGeom prst="rect">
            <a:avLst/>
          </a:prstGeom>
        </p:spPr>
      </p:pic>
      <p:pic>
        <p:nvPicPr>
          <p:cNvPr id="11" name="图片 10" descr="图形用户界面, 应用程序&#10;&#10;描述已自动生成">
            <a:extLst>
              <a:ext uri="{FF2B5EF4-FFF2-40B4-BE49-F238E27FC236}">
                <a16:creationId xmlns:a16="http://schemas.microsoft.com/office/drawing/2014/main" id="{B36A12C3-CE9C-3611-F2B8-E684340EF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9867" y="6858000"/>
            <a:ext cx="7620000" cy="6858000"/>
          </a:xfrm>
          <a:prstGeom prst="rect">
            <a:avLst/>
          </a:prstGeom>
        </p:spPr>
      </p:pic>
      <p:pic>
        <p:nvPicPr>
          <p:cNvPr id="15" name="图片 14" descr="图形用户界面, 应用程序&#10;&#10;中度可信度描述已自动生成">
            <a:extLst>
              <a:ext uri="{FF2B5EF4-FFF2-40B4-BE49-F238E27FC236}">
                <a16:creationId xmlns:a16="http://schemas.microsoft.com/office/drawing/2014/main" id="{E6307E29-9291-1A86-0579-794A8C8EA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68" y="6858000"/>
            <a:ext cx="7620000" cy="6858000"/>
          </a:xfrm>
          <a:prstGeom prst="rect">
            <a:avLst/>
          </a:prstGeom>
        </p:spPr>
      </p:pic>
      <p:pic>
        <p:nvPicPr>
          <p:cNvPr id="3" name="图片 2" descr="应用程序&#10;&#10;中度可信度描述已自动生成">
            <a:extLst>
              <a:ext uri="{FF2B5EF4-FFF2-40B4-BE49-F238E27FC236}">
                <a16:creationId xmlns:a16="http://schemas.microsoft.com/office/drawing/2014/main" id="{D5B683BE-3E70-2B4F-FE0C-3138810053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1"/>
          <a:stretch/>
        </p:blipFill>
        <p:spPr>
          <a:xfrm>
            <a:off x="10117603" y="6858000"/>
            <a:ext cx="6448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05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3</Words>
  <Application>Microsoft Office PowerPoint</Application>
  <PresentationFormat>宽屏</PresentationFormat>
  <Paragraphs>3</Paragraphs>
  <Slides>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 Rong</dc:creator>
  <cp:lastModifiedBy>Yi Rong</cp:lastModifiedBy>
  <cp:revision>2</cp:revision>
  <dcterms:created xsi:type="dcterms:W3CDTF">2024-10-22T17:04:09Z</dcterms:created>
  <dcterms:modified xsi:type="dcterms:W3CDTF">2024-12-16T17:32:03Z</dcterms:modified>
</cp:coreProperties>
</file>